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sldIdLst>
    <p:sldId id="256" r:id="rId2"/>
  </p:sldIdLst>
  <p:sldSz cx="9144000" cy="6858000" type="screen4x3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F75B5D-7914-40DB-8313-06EEF1468125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1440160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01.06.2022 с 10.00 до 13.00 </a:t>
            </a:r>
          </a:p>
          <a:p>
            <a:pPr algn="ctr"/>
            <a:r>
              <a:rPr lang="ru-RU" sz="2000" b="1" u="sng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 рамках Международного дня защиты детей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  общественной приёмной Губернатора области проводится общерегиональная «прямая телефонная линия» по теме: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«О мерах по обеспечению прав детей на территории Новосибирской области»</a:t>
            </a:r>
          </a:p>
          <a:p>
            <a:pPr algn="just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 «прямой телефонной линии» примут участие специалисты министерства труда и социального развития Новосибирской области, министерства здравоохранения Новосибирской области, министерства образования Новосибирской области и Управление Федеральной службы судебных приставов по Новосибирской области 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по бесплатному тел. 8-800-700-84-73</a:t>
            </a:r>
          </a:p>
          <a:p>
            <a:pPr algn="ctr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справочный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телефон </a:t>
            </a:r>
          </a:p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 Сузунском районе 8 (383 46), 2 14 55</a:t>
            </a: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8" name="Picture 4" descr="D:\Старая система\Диск Д\Ресурсный центр\Документы\ПРЯМАЯ ЛИНИЯ\картинки\banner2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4301"/>
            <a:ext cx="3744416" cy="153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C:\Users\Шабалина Ирина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300"/>
            <a:ext cx="2304256" cy="1621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9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106</TotalTime>
  <Words>92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Шабалина Ирина</dc:creator>
  <cp:lastModifiedBy>Пользователь Windows</cp:lastModifiedBy>
  <cp:revision>12</cp:revision>
  <cp:lastPrinted>2022-06-01T01:40:08Z</cp:lastPrinted>
  <dcterms:created xsi:type="dcterms:W3CDTF">2020-01-21T04:36:56Z</dcterms:created>
  <dcterms:modified xsi:type="dcterms:W3CDTF">2022-06-01T01:40:43Z</dcterms:modified>
</cp:coreProperties>
</file>